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70" r:id="rId4"/>
    <p:sldId id="269" r:id="rId5"/>
  </p:sldIdLst>
  <p:sldSz cx="18288000" cy="10287000"/>
  <p:notesSz cx="6858000" cy="9144000"/>
  <p:embeddedFontLst>
    <p:embeddedFont>
      <p:font typeface="Canva Sans" panose="020B0604020202020204" charset="0"/>
      <p:regular r:id="rId6"/>
    </p:embeddedFont>
    <p:embeddedFont>
      <p:font typeface="Poppins" panose="00000500000000000000" pitchFamily="2" charset="0"/>
      <p:regular r:id="rId7"/>
      <p:bold r:id="rId8"/>
      <p:boldItalic r:id="rId9"/>
    </p:embeddedFont>
    <p:embeddedFont>
      <p:font typeface="Poppins Ultra-Bold" panose="020B0604020202020204" charset="0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98" d="100"/>
          <a:sy n="98" d="100"/>
        </p:scale>
        <p:origin x="56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90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72190" y="9400591"/>
            <a:ext cx="18739187" cy="886409"/>
            <a:chOff x="0" y="0"/>
            <a:chExt cx="4935424" cy="233458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935424" cy="233458"/>
            </a:xfrm>
            <a:custGeom>
              <a:avLst/>
              <a:gdLst/>
              <a:ahLst/>
              <a:cxnLst/>
              <a:rect l="l" t="t" r="r" b="b"/>
              <a:pathLst>
                <a:path w="4935424" h="233458">
                  <a:moveTo>
                    <a:pt x="0" y="0"/>
                  </a:moveTo>
                  <a:lnTo>
                    <a:pt x="4935424" y="0"/>
                  </a:lnTo>
                  <a:lnTo>
                    <a:pt x="4935424" y="233458"/>
                  </a:lnTo>
                  <a:lnTo>
                    <a:pt x="0" y="233458"/>
                  </a:lnTo>
                  <a:close/>
                </a:path>
              </a:pathLst>
            </a:custGeom>
            <a:solidFill>
              <a:srgbClr val="0A3B58"/>
            </a:solidFill>
          </p:spPr>
          <p:txBody>
            <a:bodyPr/>
            <a:lstStyle/>
            <a:p>
              <a:endParaRPr lang="de-DE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935424" cy="27155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0" y="-135356"/>
            <a:ext cx="18288000" cy="9601200"/>
          </a:xfrm>
          <a:custGeom>
            <a:avLst/>
            <a:gdLst/>
            <a:ahLst/>
            <a:cxnLst/>
            <a:rect l="l" t="t" r="r" b="b"/>
            <a:pathLst>
              <a:path w="18288000" h="9601200">
                <a:moveTo>
                  <a:pt x="0" y="0"/>
                </a:moveTo>
                <a:lnTo>
                  <a:pt x="18288000" y="0"/>
                </a:lnTo>
                <a:lnTo>
                  <a:pt x="18288000" y="9601200"/>
                </a:lnTo>
                <a:lnTo>
                  <a:pt x="0" y="96012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6" name="TextBox 6"/>
          <p:cNvSpPr txBox="1"/>
          <p:nvPr/>
        </p:nvSpPr>
        <p:spPr>
          <a:xfrm>
            <a:off x="5151025" y="9405686"/>
            <a:ext cx="7985950" cy="69365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671"/>
              </a:lnSpc>
              <a:spcBef>
                <a:spcPct val="0"/>
              </a:spcBef>
            </a:pPr>
            <a:r>
              <a:rPr lang="en-US" sz="4050" b="1" dirty="0">
                <a:solidFill>
                  <a:srgbClr val="FFFFFF"/>
                </a:solidFill>
                <a:latin typeface="Poppins Ultra-Bold"/>
                <a:ea typeface="Poppins Ultra-Bold"/>
                <a:cs typeface="Poppins Ultra-Bold"/>
                <a:sym typeface="Poppins Ultra-Bold"/>
              </a:rPr>
              <a:t>EINREICHUNGS-UNTERLAGEN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0"/>
            <a:ext cx="18288000" cy="1433075"/>
            <a:chOff x="0" y="0"/>
            <a:chExt cx="4816593" cy="29945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816592" cy="299450"/>
            </a:xfrm>
            <a:custGeom>
              <a:avLst/>
              <a:gdLst/>
              <a:ahLst/>
              <a:cxnLst/>
              <a:rect l="l" t="t" r="r" b="b"/>
              <a:pathLst>
                <a:path w="4816592" h="299450">
                  <a:moveTo>
                    <a:pt x="0" y="0"/>
                  </a:moveTo>
                  <a:lnTo>
                    <a:pt x="4816592" y="0"/>
                  </a:lnTo>
                  <a:lnTo>
                    <a:pt x="4816592" y="299450"/>
                  </a:lnTo>
                  <a:lnTo>
                    <a:pt x="0" y="299450"/>
                  </a:lnTo>
                  <a:close/>
                </a:path>
              </a:pathLst>
            </a:custGeom>
            <a:solidFill>
              <a:srgbClr val="0A3B58"/>
            </a:solidFill>
          </p:spPr>
          <p:txBody>
            <a:bodyPr/>
            <a:lstStyle/>
            <a:p>
              <a:endParaRPr lang="de-DE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816593" cy="3375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7" name="TextBox 7"/>
          <p:cNvSpPr txBox="1"/>
          <p:nvPr/>
        </p:nvSpPr>
        <p:spPr>
          <a:xfrm>
            <a:off x="454149" y="2255639"/>
            <a:ext cx="17379697" cy="8726216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659"/>
              </a:lnSpc>
            </a:pPr>
            <a:endParaRPr/>
          </a:p>
        </p:txBody>
      </p:sp>
      <p:sp>
        <p:nvSpPr>
          <p:cNvPr id="8" name="TextBox 8"/>
          <p:cNvSpPr txBox="1"/>
          <p:nvPr/>
        </p:nvSpPr>
        <p:spPr>
          <a:xfrm>
            <a:off x="228600" y="1562906"/>
            <a:ext cx="17297400" cy="166577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42900" indent="-342900" algn="l">
              <a:lnSpc>
                <a:spcPts val="3333"/>
              </a:lnSpc>
              <a:buFont typeface="Arial" panose="020B0604020202020204" pitchFamily="34" charset="0"/>
              <a:buChar char="•"/>
            </a:pP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Einreichendes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Unternehmen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/Marke: 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xxx</a:t>
            </a:r>
          </a:p>
          <a:p>
            <a:pPr marL="342900" indent="-342900" algn="l">
              <a:lnSpc>
                <a:spcPts val="3333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>
                  <a:lumMod val="75000"/>
                </a:schemeClr>
              </a:solidFill>
              <a:latin typeface="Poppins" panose="00000500000000000000" pitchFamily="2" charset="0"/>
              <a:ea typeface="Canva Sans Bold"/>
              <a:cs typeface="Poppins" panose="00000500000000000000" pitchFamily="2" charset="0"/>
              <a:sym typeface="Canva Sans Bold"/>
            </a:endParaRPr>
          </a:p>
          <a:p>
            <a:pPr marL="342900" indent="-342900">
              <a:lnSpc>
                <a:spcPts val="3333"/>
              </a:lnSpc>
              <a:buFont typeface="Arial" panose="020B0604020202020204" pitchFamily="34" charset="0"/>
              <a:buChar char="•"/>
            </a:pP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Weitere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beteilige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 Marken/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Unternehmen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: xxx</a:t>
            </a:r>
          </a:p>
          <a:p>
            <a:pPr algn="l">
              <a:lnSpc>
                <a:spcPts val="3333"/>
              </a:lnSpc>
              <a:spcBef>
                <a:spcPct val="0"/>
              </a:spcBef>
            </a:pPr>
            <a:endParaRPr lang="en-US" sz="2381" dirty="0">
              <a:solidFill>
                <a:srgbClr val="0A3B58"/>
              </a:solidFill>
              <a:latin typeface="Canva Sans"/>
              <a:ea typeface="Canva Sans"/>
              <a:cs typeface="Canva Sans"/>
              <a:sym typeface="Canva Sans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2057400" y="278544"/>
            <a:ext cx="14782800" cy="69365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5671"/>
              </a:lnSpc>
              <a:spcBef>
                <a:spcPct val="0"/>
              </a:spcBef>
            </a:pPr>
            <a:r>
              <a:rPr lang="en-US" sz="4050" b="1" dirty="0">
                <a:solidFill>
                  <a:srgbClr val="FFFFFF"/>
                </a:solidFill>
                <a:latin typeface="Poppins Ultra-Bold"/>
                <a:ea typeface="Poppins Ultra-Bold"/>
                <a:cs typeface="Poppins Ultra-Bold"/>
                <a:sym typeface="Poppins Ultra-Bold"/>
              </a:rPr>
              <a:t>TITEL BZW. NAME DES THEMAS/PRODUKTS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7259300" y="9210675"/>
            <a:ext cx="152400" cy="200025"/>
          </a:xfrm>
          <a:prstGeom prst="rect">
            <a:avLst/>
          </a:prstGeom>
        </p:spPr>
        <p:txBody>
          <a:bodyPr wrap="none" lIns="0" tIns="0" rIns="0" bIns="0" rtlCol="0" anchor="t">
            <a:spAutoFit/>
          </a:bodyPr>
          <a:lstStyle/>
          <a:p>
            <a:pPr algn="ctr">
              <a:lnSpc>
                <a:spcPts val="2800"/>
              </a:lnSpc>
              <a:spcBef>
                <a:spcPct val="0"/>
              </a:spcBef>
            </a:pPr>
            <a:r>
              <a:rPr lang="en-US" sz="20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2</a:t>
            </a:r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8A9906B9-B201-F4DA-89A3-732FD5F3E4DD}"/>
              </a:ext>
            </a:extLst>
          </p:cNvPr>
          <p:cNvCxnSpPr>
            <a:cxnSpLocks/>
          </p:cNvCxnSpPr>
          <p:nvPr/>
        </p:nvCxnSpPr>
        <p:spPr>
          <a:xfrm>
            <a:off x="152400" y="2933700"/>
            <a:ext cx="17830800" cy="0"/>
          </a:xfrm>
          <a:prstGeom prst="line">
            <a:avLst/>
          </a:prstGeom>
          <a:ln w="412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8">
            <a:extLst>
              <a:ext uri="{FF2B5EF4-FFF2-40B4-BE49-F238E27FC236}">
                <a16:creationId xmlns:a16="http://schemas.microsoft.com/office/drawing/2014/main" id="{1D405CC4-DEC5-F701-5B8E-2F371116EEAE}"/>
              </a:ext>
            </a:extLst>
          </p:cNvPr>
          <p:cNvSpPr txBox="1"/>
          <p:nvPr/>
        </p:nvSpPr>
        <p:spPr>
          <a:xfrm>
            <a:off x="316144" y="3228683"/>
            <a:ext cx="6324600" cy="716728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3333"/>
              </a:lnSpc>
            </a:pP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BEWERBUNGSKATEGORIE </a:t>
            </a:r>
            <a:r>
              <a:rPr lang="en-US" sz="2200" dirty="0">
                <a:solidFill>
                  <a:schemeClr val="accent6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(bitte </a:t>
            </a:r>
            <a:r>
              <a:rPr lang="en-US" sz="2200" dirty="0" err="1">
                <a:solidFill>
                  <a:schemeClr val="accent6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ankreuzen</a:t>
            </a:r>
            <a:r>
              <a:rPr lang="en-US" sz="2200" dirty="0">
                <a:solidFill>
                  <a:schemeClr val="accent6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)</a:t>
            </a:r>
            <a:endParaRPr lang="en-US" sz="2200" b="1" dirty="0">
              <a:solidFill>
                <a:schemeClr val="accent6">
                  <a:lumMod val="75000"/>
                </a:schemeClr>
              </a:solidFill>
              <a:latin typeface="Poppins" panose="00000500000000000000" pitchFamily="2" charset="0"/>
              <a:ea typeface="Canva Sans Bold"/>
              <a:cs typeface="Poppins" panose="00000500000000000000" pitchFamily="2" charset="0"/>
              <a:sym typeface="Canva Sans Bold"/>
            </a:endParaRPr>
          </a:p>
          <a:p>
            <a:pPr algn="l">
              <a:lnSpc>
                <a:spcPts val="3333"/>
              </a:lnSpc>
            </a:pPr>
            <a:endParaRPr lang="en-US" sz="2200" b="1" dirty="0">
              <a:solidFill>
                <a:srgbClr val="0A3B58"/>
              </a:solidFill>
              <a:latin typeface="Poppins" panose="00000500000000000000" pitchFamily="2" charset="0"/>
              <a:ea typeface="Canva Sans Bold"/>
              <a:cs typeface="Poppins" panose="00000500000000000000" pitchFamily="2" charset="0"/>
              <a:sym typeface="Canva Sans Bold"/>
            </a:endParaRPr>
          </a:p>
          <a:p>
            <a:pPr algn="l">
              <a:lnSpc>
                <a:spcPts val="3333"/>
              </a:lnSpc>
            </a:pPr>
            <a:r>
              <a:rPr lang="en-US" sz="2000" b="1" dirty="0">
                <a:solidFill>
                  <a:srgbClr val="0A3B58"/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LIZENZPRODUKT DES 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JAHRES</a:t>
            </a:r>
            <a:r>
              <a:rPr lang="en-US" sz="2000" b="1" dirty="0">
                <a:solidFill>
                  <a:srgbClr val="0A3B58"/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 (  )</a:t>
            </a:r>
          </a:p>
          <a:p>
            <a:pPr marL="342900" indent="-342900" algn="l">
              <a:lnSpc>
                <a:spcPts val="3333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A3B58"/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Softlines  (  )</a:t>
            </a:r>
          </a:p>
          <a:p>
            <a:pPr marL="342900" indent="-342900" algn="l">
              <a:lnSpc>
                <a:spcPts val="3333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A3B58"/>
                </a:solidFill>
                <a:latin typeface="Poppins" panose="00000500000000000000" pitchFamily="2" charset="0"/>
                <a:ea typeface="Canva Sans"/>
                <a:cs typeface="Poppins" panose="00000500000000000000" pitchFamily="2" charset="0"/>
                <a:sym typeface="Canva Sans Bold"/>
              </a:rPr>
              <a:t>Hardlines  (  )</a:t>
            </a:r>
          </a:p>
          <a:p>
            <a:pPr marL="342900" indent="-342900" algn="l">
              <a:lnSpc>
                <a:spcPts val="3333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A3B58"/>
                </a:solidFill>
                <a:latin typeface="Poppins" panose="00000500000000000000" pitchFamily="2" charset="0"/>
                <a:ea typeface="Canva Sans"/>
                <a:cs typeface="Poppins" panose="00000500000000000000" pitchFamily="2" charset="0"/>
                <a:sym typeface="Canva Sans Bold"/>
              </a:rPr>
              <a:t>FMCG  (  )</a:t>
            </a:r>
          </a:p>
          <a:p>
            <a:pPr marL="342900" indent="-342900" algn="l">
              <a:lnSpc>
                <a:spcPts val="3333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A3B58"/>
                </a:solidFill>
                <a:latin typeface="Poppins" panose="00000500000000000000" pitchFamily="2" charset="0"/>
                <a:ea typeface="Canva Sans"/>
                <a:cs typeface="Poppins" panose="00000500000000000000" pitchFamily="2" charset="0"/>
                <a:sym typeface="Canva Sans Bold"/>
              </a:rPr>
              <a:t>Publishing &amp; Games  (  )</a:t>
            </a:r>
          </a:p>
          <a:p>
            <a:pPr algn="l">
              <a:lnSpc>
                <a:spcPts val="3333"/>
              </a:lnSpc>
            </a:pPr>
            <a:endParaRPr lang="en-US" sz="2000" b="1" dirty="0">
              <a:solidFill>
                <a:srgbClr val="0A3B58"/>
              </a:solidFill>
              <a:latin typeface="Poppins" panose="00000500000000000000" pitchFamily="2" charset="0"/>
              <a:ea typeface="Canva Sans"/>
              <a:cs typeface="Poppins" panose="00000500000000000000" pitchFamily="2" charset="0"/>
              <a:sym typeface="Canva Sans Bold"/>
            </a:endParaRPr>
          </a:p>
          <a:p>
            <a:pPr algn="l">
              <a:lnSpc>
                <a:spcPts val="3333"/>
              </a:lnSpc>
            </a:pPr>
            <a:r>
              <a:rPr lang="en-US" sz="2000" b="1" dirty="0">
                <a:solidFill>
                  <a:srgbClr val="0A3B58"/>
                </a:solidFill>
                <a:latin typeface="Poppins" panose="00000500000000000000" pitchFamily="2" charset="0"/>
                <a:ea typeface="Canva Sans"/>
                <a:cs typeface="Poppins" panose="00000500000000000000" pitchFamily="2" charset="0"/>
                <a:sym typeface="Canva Sans Bold"/>
              </a:rPr>
              <a:t>LIZENZTHEMA DES JAHRES (   )</a:t>
            </a:r>
          </a:p>
          <a:p>
            <a:pPr marL="342900" indent="-342900">
              <a:lnSpc>
                <a:spcPts val="3333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A3B58"/>
                </a:solidFill>
                <a:latin typeface="Poppins" panose="00000500000000000000" pitchFamily="2" charset="0"/>
                <a:ea typeface="Canva Sans"/>
                <a:cs typeface="Poppins" panose="00000500000000000000" pitchFamily="2" charset="0"/>
                <a:sym typeface="Canva Sans Bold"/>
              </a:rPr>
              <a:t>Entertainment   (  )</a:t>
            </a:r>
          </a:p>
          <a:p>
            <a:pPr marL="342900" indent="-342900">
              <a:lnSpc>
                <a:spcPts val="3333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A3B58"/>
                </a:solidFill>
                <a:latin typeface="Poppins" panose="00000500000000000000" pitchFamily="2" charset="0"/>
                <a:ea typeface="Canva Sans"/>
                <a:cs typeface="Poppins" panose="00000500000000000000" pitchFamily="2" charset="0"/>
                <a:sym typeface="Canva Sans Bold"/>
              </a:rPr>
              <a:t>Lifestyle &amp; Corporate   (  )</a:t>
            </a:r>
          </a:p>
          <a:p>
            <a:pPr marL="342900" indent="-342900">
              <a:lnSpc>
                <a:spcPts val="3333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A3B58"/>
                </a:solidFill>
                <a:latin typeface="Poppins" panose="00000500000000000000" pitchFamily="2" charset="0"/>
                <a:ea typeface="Canva Sans"/>
                <a:cs typeface="Poppins" panose="00000500000000000000" pitchFamily="2" charset="0"/>
                <a:sym typeface="Canva Sans Bold"/>
              </a:rPr>
              <a:t>Sport   (  )</a:t>
            </a:r>
          </a:p>
          <a:p>
            <a:pPr marL="342900" indent="-342900">
              <a:lnSpc>
                <a:spcPts val="3333"/>
              </a:lnSpc>
              <a:buFont typeface="Courier New" panose="02070309020205020404" pitchFamily="49" charset="0"/>
              <a:buChar char="o"/>
            </a:pPr>
            <a:endParaRPr lang="en-US" sz="2000" dirty="0">
              <a:solidFill>
                <a:srgbClr val="0A3B58"/>
              </a:solidFill>
              <a:latin typeface="Poppins" panose="00000500000000000000" pitchFamily="2" charset="0"/>
              <a:ea typeface="Canva Sans"/>
              <a:cs typeface="Poppins" panose="00000500000000000000" pitchFamily="2" charset="0"/>
              <a:sym typeface="Canva Sans Bold"/>
            </a:endParaRPr>
          </a:p>
          <a:p>
            <a:pPr>
              <a:lnSpc>
                <a:spcPts val="3333"/>
              </a:lnSpc>
            </a:pPr>
            <a:r>
              <a:rPr lang="en-US" sz="2000" b="1" dirty="0">
                <a:solidFill>
                  <a:srgbClr val="0A3B58"/>
                </a:solidFill>
                <a:latin typeface="Poppins" panose="00000500000000000000" pitchFamily="2" charset="0"/>
                <a:ea typeface="Canva Sans"/>
                <a:cs typeface="Poppins" panose="00000500000000000000" pitchFamily="2" charset="0"/>
                <a:sym typeface="Canva Sans Bold"/>
              </a:rPr>
              <a:t>RETAIL LOVES LICENSING AWARD (   )</a:t>
            </a:r>
          </a:p>
          <a:p>
            <a:pPr>
              <a:lnSpc>
                <a:spcPts val="3333"/>
              </a:lnSpc>
            </a:pPr>
            <a:endParaRPr lang="en-US" sz="2000" b="1" dirty="0">
              <a:solidFill>
                <a:srgbClr val="0A3B58"/>
              </a:solidFill>
              <a:latin typeface="Poppins" panose="00000500000000000000" pitchFamily="2" charset="0"/>
              <a:ea typeface="Canva Sans"/>
              <a:cs typeface="Poppins" panose="00000500000000000000" pitchFamily="2" charset="0"/>
              <a:sym typeface="Canva Sans Bold"/>
            </a:endParaRPr>
          </a:p>
          <a:p>
            <a:pPr>
              <a:lnSpc>
                <a:spcPts val="3333"/>
              </a:lnSpc>
            </a:pPr>
            <a:r>
              <a:rPr lang="en-US" sz="2000" b="1" dirty="0">
                <a:solidFill>
                  <a:srgbClr val="0A3B58"/>
                </a:solidFill>
                <a:latin typeface="Poppins" panose="00000500000000000000" pitchFamily="2" charset="0"/>
                <a:ea typeface="Canva Sans"/>
                <a:cs typeface="Poppins" panose="00000500000000000000" pitchFamily="2" charset="0"/>
                <a:sym typeface="Canva Sans Bold"/>
              </a:rPr>
              <a:t>BRANDBABY DES JAHRES (   )</a:t>
            </a:r>
          </a:p>
          <a:p>
            <a:pPr algn="l">
              <a:lnSpc>
                <a:spcPts val="3333"/>
              </a:lnSpc>
            </a:pPr>
            <a:endParaRPr lang="en-US" sz="2381" dirty="0">
              <a:solidFill>
                <a:srgbClr val="0A3B58"/>
              </a:solidFill>
              <a:latin typeface="Canva Sans"/>
              <a:ea typeface="Canva Sans"/>
              <a:cs typeface="Canva Sans"/>
              <a:sym typeface="Canva Sans"/>
            </a:endParaRPr>
          </a:p>
        </p:txBody>
      </p:sp>
      <p:sp>
        <p:nvSpPr>
          <p:cNvPr id="19" name="TextBox 8">
            <a:extLst>
              <a:ext uri="{FF2B5EF4-FFF2-40B4-BE49-F238E27FC236}">
                <a16:creationId xmlns:a16="http://schemas.microsoft.com/office/drawing/2014/main" id="{CBA36269-FCCA-AEC3-71C0-9BB14027903B}"/>
              </a:ext>
            </a:extLst>
          </p:cNvPr>
          <p:cNvSpPr txBox="1"/>
          <p:nvPr/>
        </p:nvSpPr>
        <p:spPr>
          <a:xfrm>
            <a:off x="7696200" y="3231115"/>
            <a:ext cx="9296400" cy="716728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3333"/>
              </a:lnSpc>
            </a:pP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WEITERE ANGABEN  </a:t>
            </a:r>
            <a:r>
              <a:rPr lang="en-US" sz="2200" dirty="0">
                <a:solidFill>
                  <a:schemeClr val="accent6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(bitte </a:t>
            </a:r>
            <a:r>
              <a:rPr lang="en-US" sz="2200" dirty="0" err="1">
                <a:solidFill>
                  <a:schemeClr val="accent6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vollständig</a:t>
            </a:r>
            <a:r>
              <a:rPr lang="en-US" sz="2200" dirty="0">
                <a:solidFill>
                  <a:schemeClr val="accent6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 </a:t>
            </a:r>
            <a:r>
              <a:rPr lang="en-US" sz="2200" dirty="0" err="1">
                <a:solidFill>
                  <a:schemeClr val="accent6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ausfüllen</a:t>
            </a:r>
            <a:r>
              <a:rPr lang="en-US" sz="2200" dirty="0">
                <a:solidFill>
                  <a:schemeClr val="accent6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)</a:t>
            </a:r>
            <a:endParaRPr lang="en-US" sz="2200" b="1" dirty="0">
              <a:solidFill>
                <a:schemeClr val="accent6">
                  <a:lumMod val="75000"/>
                </a:schemeClr>
              </a:solidFill>
              <a:latin typeface="Poppins" panose="00000500000000000000" pitchFamily="2" charset="0"/>
              <a:ea typeface="Canva Sans Bold"/>
              <a:cs typeface="Poppins" panose="00000500000000000000" pitchFamily="2" charset="0"/>
              <a:sym typeface="Canva Sans Bold"/>
            </a:endParaRPr>
          </a:p>
          <a:p>
            <a:pPr algn="l">
              <a:lnSpc>
                <a:spcPts val="3333"/>
              </a:lnSpc>
            </a:pPr>
            <a:endParaRPr lang="en-US" sz="2200" b="1" dirty="0">
              <a:solidFill>
                <a:schemeClr val="tx2">
                  <a:lumMod val="75000"/>
                </a:schemeClr>
              </a:solidFill>
              <a:latin typeface="Poppins" panose="00000500000000000000" pitchFamily="2" charset="0"/>
              <a:ea typeface="Canva Sans Bold"/>
              <a:cs typeface="Poppins" panose="00000500000000000000" pitchFamily="2" charset="0"/>
              <a:sym typeface="Canva Sans Bold"/>
            </a:endParaRPr>
          </a:p>
          <a:p>
            <a:pPr marL="342900" indent="-342900" algn="l">
              <a:lnSpc>
                <a:spcPts val="3333"/>
              </a:lnSpc>
              <a:buFont typeface="Arial" panose="020B0604020202020204" pitchFamily="34" charset="0"/>
              <a:buChar char="•"/>
            </a:pP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Zeitraum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 der Aktion: 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xxx</a:t>
            </a:r>
          </a:p>
          <a:p>
            <a:pPr algn="l">
              <a:lnSpc>
                <a:spcPts val="3333"/>
              </a:lnSpc>
            </a:pPr>
            <a:endParaRPr lang="en-US" sz="2000" b="1" dirty="0">
              <a:solidFill>
                <a:schemeClr val="tx2">
                  <a:lumMod val="75000"/>
                </a:schemeClr>
              </a:solidFill>
              <a:latin typeface="Poppins" panose="00000500000000000000" pitchFamily="2" charset="0"/>
              <a:ea typeface="Canva Sans Bold"/>
              <a:cs typeface="Poppins" panose="00000500000000000000" pitchFamily="2" charset="0"/>
              <a:sym typeface="Canva Sans Bold"/>
            </a:endParaRPr>
          </a:p>
          <a:p>
            <a:pPr marL="342900" indent="-342900" algn="l">
              <a:lnSpc>
                <a:spcPts val="3333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Länder: 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xxx</a:t>
            </a:r>
          </a:p>
          <a:p>
            <a:pPr algn="l">
              <a:lnSpc>
                <a:spcPts val="3333"/>
              </a:lnSpc>
            </a:pPr>
            <a:endParaRPr lang="en-US" sz="2000" dirty="0">
              <a:solidFill>
                <a:schemeClr val="tx2">
                  <a:lumMod val="75000"/>
                </a:schemeClr>
              </a:solidFill>
              <a:latin typeface="Poppins" panose="00000500000000000000" pitchFamily="2" charset="0"/>
              <a:ea typeface="Canva Sans Bold"/>
              <a:cs typeface="Poppins" panose="00000500000000000000" pitchFamily="2" charset="0"/>
              <a:sym typeface="Canva Sans Bold"/>
            </a:endParaRPr>
          </a:p>
          <a:p>
            <a:pPr algn="l">
              <a:lnSpc>
                <a:spcPts val="3333"/>
              </a:lnSpc>
            </a:pPr>
            <a:endParaRPr lang="en-US" sz="2000" b="1" dirty="0">
              <a:solidFill>
                <a:schemeClr val="tx2">
                  <a:lumMod val="75000"/>
                </a:schemeClr>
              </a:solidFill>
              <a:latin typeface="Poppins" panose="00000500000000000000" pitchFamily="2" charset="0"/>
              <a:ea typeface="Canva Sans Bold"/>
              <a:cs typeface="Poppins" panose="00000500000000000000" pitchFamily="2" charset="0"/>
              <a:sym typeface="Canva Sans Bold"/>
            </a:endParaRPr>
          </a:p>
          <a:p>
            <a:pPr marL="342900" indent="-342900">
              <a:lnSpc>
                <a:spcPts val="3333"/>
              </a:lnSpc>
              <a:buFont typeface="Arial" panose="020B0604020202020204" pitchFamily="34" charset="0"/>
              <a:buChar char="•"/>
            </a:pP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Kontaktperson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 für die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Einreichung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: xxx</a:t>
            </a:r>
          </a:p>
          <a:p>
            <a:pPr marL="342900" indent="-342900">
              <a:lnSpc>
                <a:spcPts val="3333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>
                  <a:lumMod val="75000"/>
                </a:schemeClr>
              </a:solidFill>
              <a:latin typeface="Poppins" panose="00000500000000000000" pitchFamily="2" charset="0"/>
              <a:ea typeface="Canva Sans Bold"/>
              <a:cs typeface="Poppins" panose="00000500000000000000" pitchFamily="2" charset="0"/>
              <a:sym typeface="Canva Sans Bold"/>
            </a:endParaRPr>
          </a:p>
          <a:p>
            <a:pPr marL="342900" indent="-342900">
              <a:lnSpc>
                <a:spcPts val="3333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"/>
                <a:cs typeface="Poppins" panose="00000500000000000000" pitchFamily="2" charset="0"/>
                <a:sym typeface="Canva Sans Bold"/>
              </a:rPr>
              <a:t>Email-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"/>
                <a:cs typeface="Poppins" panose="00000500000000000000" pitchFamily="2" charset="0"/>
                <a:sym typeface="Canva Sans Bold"/>
              </a:rPr>
              <a:t>Adresse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"/>
                <a:cs typeface="Poppins" panose="00000500000000000000" pitchFamily="2" charset="0"/>
                <a:sym typeface="Canva Sans Bold"/>
              </a:rPr>
              <a:t>: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"/>
                <a:cs typeface="Poppins" panose="00000500000000000000" pitchFamily="2" charset="0"/>
                <a:sym typeface="Canva Sans Bold"/>
              </a:rPr>
              <a:t> 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xxx</a:t>
            </a:r>
          </a:p>
          <a:p>
            <a:pPr marL="342900" indent="-342900">
              <a:lnSpc>
                <a:spcPts val="3333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>
                  <a:lumMod val="75000"/>
                </a:schemeClr>
              </a:solidFill>
              <a:latin typeface="Poppins" panose="00000500000000000000" pitchFamily="2" charset="0"/>
              <a:ea typeface="Canva Sans"/>
              <a:cs typeface="Poppins" panose="00000500000000000000" pitchFamily="2" charset="0"/>
              <a:sym typeface="Canva Sans Bold"/>
            </a:endParaRPr>
          </a:p>
          <a:p>
            <a:pPr marL="342900" indent="-342900">
              <a:lnSpc>
                <a:spcPts val="3333"/>
              </a:lnSpc>
              <a:buFont typeface="Arial" panose="020B0604020202020204" pitchFamily="34" charset="0"/>
              <a:buChar char="•"/>
            </a:pP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"/>
                <a:cs typeface="Poppins" panose="00000500000000000000" pitchFamily="2" charset="0"/>
                <a:sym typeface="Canva Sans Bold"/>
              </a:rPr>
              <a:t>Telefonnummer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"/>
                <a:cs typeface="Poppins" panose="00000500000000000000" pitchFamily="2" charset="0"/>
                <a:sym typeface="Canva Sans Bold"/>
              </a:rPr>
              <a:t>: 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xxx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Poppins" panose="00000500000000000000" pitchFamily="2" charset="0"/>
              <a:ea typeface="Canva Sans"/>
              <a:cs typeface="Poppins" panose="00000500000000000000" pitchFamily="2" charset="0"/>
              <a:sym typeface="Canva Sans"/>
            </a:endParaRPr>
          </a:p>
          <a:p>
            <a:pPr marL="342900" indent="-342900" algn="l">
              <a:lnSpc>
                <a:spcPts val="3333"/>
              </a:lnSpc>
              <a:buFontTx/>
              <a:buChar char="-"/>
            </a:pPr>
            <a:endParaRPr lang="en-US" sz="2000" b="1" dirty="0">
              <a:solidFill>
                <a:schemeClr val="tx2">
                  <a:lumMod val="75000"/>
                </a:schemeClr>
              </a:solidFill>
              <a:latin typeface="Poppins" panose="00000500000000000000" pitchFamily="2" charset="0"/>
              <a:ea typeface="Canva Sans Bold"/>
              <a:cs typeface="Poppins" panose="00000500000000000000" pitchFamily="2" charset="0"/>
              <a:sym typeface="Canva Sans Bold"/>
            </a:endParaRPr>
          </a:p>
          <a:p>
            <a:pPr algn="l">
              <a:lnSpc>
                <a:spcPts val="3333"/>
              </a:lnSpc>
            </a:pPr>
            <a:endParaRPr lang="en-US" sz="2000" b="1" dirty="0">
              <a:solidFill>
                <a:schemeClr val="tx2">
                  <a:lumMod val="75000"/>
                </a:schemeClr>
              </a:solidFill>
              <a:latin typeface="Poppins" panose="00000500000000000000" pitchFamily="2" charset="0"/>
              <a:ea typeface="Canva Sans Bold"/>
              <a:cs typeface="Poppins" panose="00000500000000000000" pitchFamily="2" charset="0"/>
              <a:sym typeface="Canva Sans Bold"/>
            </a:endParaRPr>
          </a:p>
          <a:p>
            <a:pPr algn="l">
              <a:lnSpc>
                <a:spcPts val="3333"/>
              </a:lnSpc>
            </a:pPr>
            <a:endParaRPr lang="en-US" sz="2000" b="1" dirty="0">
              <a:solidFill>
                <a:schemeClr val="tx2">
                  <a:lumMod val="75000"/>
                </a:schemeClr>
              </a:solidFill>
              <a:latin typeface="Poppins" panose="00000500000000000000" pitchFamily="2" charset="0"/>
              <a:ea typeface="Canva Sans Bold"/>
              <a:cs typeface="Poppins" panose="00000500000000000000" pitchFamily="2" charset="0"/>
              <a:sym typeface="Canva Sans Bold"/>
            </a:endParaRPr>
          </a:p>
          <a:p>
            <a:pPr algn="l">
              <a:lnSpc>
                <a:spcPts val="3333"/>
              </a:lnSpc>
            </a:pPr>
            <a:endParaRPr lang="en-US" sz="2000" b="1" dirty="0">
              <a:solidFill>
                <a:srgbClr val="0A3B58"/>
              </a:solidFill>
              <a:latin typeface="Poppins" panose="00000500000000000000" pitchFamily="2" charset="0"/>
              <a:ea typeface="Canva Sans"/>
              <a:cs typeface="Poppins" panose="00000500000000000000" pitchFamily="2" charset="0"/>
              <a:sym typeface="Canva Sans Bold"/>
            </a:endParaRPr>
          </a:p>
          <a:p>
            <a:pPr algn="l">
              <a:lnSpc>
                <a:spcPts val="3333"/>
              </a:lnSpc>
            </a:pPr>
            <a:endParaRPr lang="en-US" sz="2381" dirty="0">
              <a:solidFill>
                <a:srgbClr val="0A3B58"/>
              </a:solidFill>
              <a:latin typeface="Canva Sans"/>
              <a:ea typeface="Canva Sans"/>
              <a:cs typeface="Canva Sans"/>
              <a:sym typeface="Canva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A1DBB50-9DCB-19DC-DAE8-74D0D50A8E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07B20B87-6218-7478-BA0A-C2E7B871EBD3}"/>
              </a:ext>
            </a:extLst>
          </p:cNvPr>
          <p:cNvGrpSpPr/>
          <p:nvPr/>
        </p:nvGrpSpPr>
        <p:grpSpPr>
          <a:xfrm>
            <a:off x="0" y="1"/>
            <a:ext cx="18288000" cy="1104900"/>
            <a:chOff x="0" y="0"/>
            <a:chExt cx="4816593" cy="299450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C863BF67-FDCE-2DB7-8674-DDEB3FB345E0}"/>
                </a:ext>
              </a:extLst>
            </p:cNvPr>
            <p:cNvSpPr/>
            <p:nvPr/>
          </p:nvSpPr>
          <p:spPr>
            <a:xfrm>
              <a:off x="0" y="0"/>
              <a:ext cx="4816592" cy="299450"/>
            </a:xfrm>
            <a:custGeom>
              <a:avLst/>
              <a:gdLst/>
              <a:ahLst/>
              <a:cxnLst/>
              <a:rect l="l" t="t" r="r" b="b"/>
              <a:pathLst>
                <a:path w="4816592" h="299450">
                  <a:moveTo>
                    <a:pt x="0" y="0"/>
                  </a:moveTo>
                  <a:lnTo>
                    <a:pt x="4816592" y="0"/>
                  </a:lnTo>
                  <a:lnTo>
                    <a:pt x="4816592" y="299450"/>
                  </a:lnTo>
                  <a:lnTo>
                    <a:pt x="0" y="299450"/>
                  </a:lnTo>
                  <a:close/>
                </a:path>
              </a:pathLst>
            </a:custGeom>
            <a:solidFill>
              <a:srgbClr val="0A3B58"/>
            </a:solidFill>
          </p:spPr>
          <p:txBody>
            <a:bodyPr/>
            <a:lstStyle/>
            <a:p>
              <a:endParaRPr lang="de-DE"/>
            </a:p>
          </p:txBody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47980DBC-CD08-B666-D478-5D2B544E2918}"/>
                </a:ext>
              </a:extLst>
            </p:cNvPr>
            <p:cNvSpPr txBox="1"/>
            <p:nvPr/>
          </p:nvSpPr>
          <p:spPr>
            <a:xfrm>
              <a:off x="0" y="-38100"/>
              <a:ext cx="4816593" cy="3375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7" name="TextBox 7">
            <a:extLst>
              <a:ext uri="{FF2B5EF4-FFF2-40B4-BE49-F238E27FC236}">
                <a16:creationId xmlns:a16="http://schemas.microsoft.com/office/drawing/2014/main" id="{3C211A84-2240-1FE3-0AB4-302C0D2BC8E4}"/>
              </a:ext>
            </a:extLst>
          </p:cNvPr>
          <p:cNvSpPr txBox="1"/>
          <p:nvPr/>
        </p:nvSpPr>
        <p:spPr>
          <a:xfrm>
            <a:off x="454149" y="2255639"/>
            <a:ext cx="17379697" cy="8726216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659"/>
              </a:lnSpc>
            </a:pPr>
            <a:endParaRPr/>
          </a:p>
        </p:txBody>
      </p:sp>
      <p:sp>
        <p:nvSpPr>
          <p:cNvPr id="10" name="TextBox 10">
            <a:extLst>
              <a:ext uri="{FF2B5EF4-FFF2-40B4-BE49-F238E27FC236}">
                <a16:creationId xmlns:a16="http://schemas.microsoft.com/office/drawing/2014/main" id="{C4C9ACA2-F007-70A6-9899-33EF33B9F343}"/>
              </a:ext>
            </a:extLst>
          </p:cNvPr>
          <p:cNvSpPr txBox="1"/>
          <p:nvPr/>
        </p:nvSpPr>
        <p:spPr>
          <a:xfrm>
            <a:off x="1752597" y="135335"/>
            <a:ext cx="14782800" cy="69365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5671"/>
              </a:lnSpc>
              <a:spcBef>
                <a:spcPct val="0"/>
              </a:spcBef>
            </a:pPr>
            <a:r>
              <a:rPr lang="en-US" sz="4050" b="1" dirty="0">
                <a:solidFill>
                  <a:srgbClr val="FFFFFF"/>
                </a:solidFill>
                <a:latin typeface="Poppins Ultra-Bold"/>
                <a:ea typeface="Poppins Ultra-Bold"/>
                <a:cs typeface="Poppins Ultra-Bold"/>
                <a:sym typeface="Poppins Ultra-Bold"/>
              </a:rPr>
              <a:t>QUALIFICATION STATEMENT </a:t>
            </a:r>
          </a:p>
        </p:txBody>
      </p:sp>
      <p:sp>
        <p:nvSpPr>
          <p:cNvPr id="11" name="TextBox 11">
            <a:extLst>
              <a:ext uri="{FF2B5EF4-FFF2-40B4-BE49-F238E27FC236}">
                <a16:creationId xmlns:a16="http://schemas.microsoft.com/office/drawing/2014/main" id="{CE086F81-C0DE-A0F3-58B7-C86078B6DFAB}"/>
              </a:ext>
            </a:extLst>
          </p:cNvPr>
          <p:cNvSpPr txBox="1"/>
          <p:nvPr/>
        </p:nvSpPr>
        <p:spPr>
          <a:xfrm>
            <a:off x="17259300" y="9210675"/>
            <a:ext cx="152400" cy="200025"/>
          </a:xfrm>
          <a:prstGeom prst="rect">
            <a:avLst/>
          </a:prstGeom>
        </p:spPr>
        <p:txBody>
          <a:bodyPr wrap="none" lIns="0" tIns="0" rIns="0" bIns="0" rtlCol="0" anchor="t">
            <a:spAutoFit/>
          </a:bodyPr>
          <a:lstStyle/>
          <a:p>
            <a:pPr algn="ctr">
              <a:lnSpc>
                <a:spcPts val="2800"/>
              </a:lnSpc>
              <a:spcBef>
                <a:spcPct val="0"/>
              </a:spcBef>
            </a:pPr>
            <a:r>
              <a:rPr lang="en-US" sz="20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2</a:t>
            </a:r>
          </a:p>
        </p:txBody>
      </p:sp>
      <p:sp>
        <p:nvSpPr>
          <p:cNvPr id="19" name="TextBox 8">
            <a:extLst>
              <a:ext uri="{FF2B5EF4-FFF2-40B4-BE49-F238E27FC236}">
                <a16:creationId xmlns:a16="http://schemas.microsoft.com/office/drawing/2014/main" id="{77B8333C-9AF5-2088-1246-D2917B641E02}"/>
              </a:ext>
            </a:extLst>
          </p:cNvPr>
          <p:cNvSpPr txBox="1"/>
          <p:nvPr/>
        </p:nvSpPr>
        <p:spPr>
          <a:xfrm>
            <a:off x="1828800" y="2324100"/>
            <a:ext cx="13868400" cy="633628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de-DE" sz="2000" dirty="0">
                <a:solidFill>
                  <a:schemeClr val="tx2">
                    <a:lumMod val="7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Beschreiben Sie mit prägnanten Worten und aussagekräftigen Fakten Ihre Einreichung. </a:t>
            </a:r>
          </a:p>
          <a:p>
            <a:pPr lvl="0" algn="ctr">
              <a:lnSpc>
                <a:spcPct val="115000"/>
              </a:lnSpc>
            </a:pPr>
            <a:endParaRPr lang="de-DE" sz="2000" dirty="0">
              <a:solidFill>
                <a:schemeClr val="tx2">
                  <a:lumMod val="7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 lvl="0" algn="ctr">
              <a:lnSpc>
                <a:spcPct val="115000"/>
              </a:lnSpc>
            </a:pPr>
            <a:r>
              <a:rPr lang="de-DE" sz="2000" dirty="0">
                <a:solidFill>
                  <a:schemeClr val="tx2">
                    <a:lumMod val="7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Orientieren Sie sich dabei an den vorgegebenen Bewertungskriterien der jeweiligen Kategorie.</a:t>
            </a:r>
          </a:p>
          <a:p>
            <a:pPr lvl="0" algn="ctr">
              <a:lnSpc>
                <a:spcPct val="115000"/>
              </a:lnSpc>
            </a:pPr>
            <a:endParaRPr lang="de-DE" sz="2000" dirty="0">
              <a:solidFill>
                <a:schemeClr val="tx2">
                  <a:lumMod val="7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 lvl="0" algn="ctr">
              <a:lnSpc>
                <a:spcPct val="115000"/>
              </a:lnSpc>
            </a:pPr>
            <a:r>
              <a:rPr lang="de-DE" sz="2000" dirty="0">
                <a:solidFill>
                  <a:schemeClr val="tx2">
                    <a:lumMod val="7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Sagen Sie uns, was Ihre Einreichung so besonders macht. </a:t>
            </a:r>
          </a:p>
          <a:p>
            <a:pPr lvl="0" algn="ctr">
              <a:lnSpc>
                <a:spcPct val="115000"/>
              </a:lnSpc>
            </a:pPr>
            <a:r>
              <a:rPr lang="de-DE" sz="2000" dirty="0">
                <a:solidFill>
                  <a:schemeClr val="tx2">
                    <a:lumMod val="7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Erwähnen Sie dabei besonders alle kreativen und innovativen Ansätze.</a:t>
            </a:r>
          </a:p>
          <a:p>
            <a:pPr lvl="0" algn="ctr">
              <a:lnSpc>
                <a:spcPct val="115000"/>
              </a:lnSpc>
            </a:pPr>
            <a:endParaRPr lang="de-DE" sz="2000" dirty="0">
              <a:solidFill>
                <a:schemeClr val="tx2">
                  <a:lumMod val="7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 lvl="0" algn="ctr">
              <a:lnSpc>
                <a:spcPct val="115000"/>
              </a:lnSpc>
            </a:pPr>
            <a:r>
              <a:rPr lang="de-DE" sz="2000" dirty="0">
                <a:solidFill>
                  <a:schemeClr val="tx2">
                    <a:lumMod val="7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Je mehr Fakten und Zahlen Sie zum Erfolg Ihrer Einreichung liefern, desto einfacher ist es für unsere Jury, Ihren Beitrag zu bewerten. </a:t>
            </a:r>
          </a:p>
          <a:p>
            <a:pPr lvl="0" algn="ctr">
              <a:lnSpc>
                <a:spcPct val="115000"/>
              </a:lnSpc>
            </a:pPr>
            <a:endParaRPr lang="de-DE" sz="2000" dirty="0">
              <a:solidFill>
                <a:schemeClr val="tx2">
                  <a:lumMod val="7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 lvl="0" algn="ctr">
              <a:lnSpc>
                <a:spcPct val="115000"/>
              </a:lnSpc>
            </a:pPr>
            <a:endParaRPr lang="de-DE" sz="2000" dirty="0">
              <a:solidFill>
                <a:schemeClr val="tx2">
                  <a:lumMod val="7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 lvl="0" algn="ctr">
              <a:lnSpc>
                <a:spcPct val="115000"/>
              </a:lnSpc>
            </a:pPr>
            <a:r>
              <a:rPr lang="de-DE" sz="2000" dirty="0">
                <a:solidFill>
                  <a:schemeClr val="tx2">
                    <a:lumMod val="7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Bitte stellen Sie die Infos auf dieser Seite übersichtlich und gut verständlich dar. </a:t>
            </a:r>
          </a:p>
          <a:p>
            <a:pPr marL="342900" indent="-342900" algn="l">
              <a:lnSpc>
                <a:spcPts val="3333"/>
              </a:lnSpc>
              <a:buFontTx/>
              <a:buChar char="-"/>
            </a:pPr>
            <a:endParaRPr lang="en-US" sz="2000" b="1" dirty="0">
              <a:solidFill>
                <a:schemeClr val="tx2">
                  <a:lumMod val="75000"/>
                </a:schemeClr>
              </a:solidFill>
              <a:latin typeface="Poppins" panose="00000500000000000000" pitchFamily="2" charset="0"/>
              <a:ea typeface="Canva Sans Bold"/>
              <a:cs typeface="Poppins" panose="00000500000000000000" pitchFamily="2" charset="0"/>
              <a:sym typeface="Canva Sans Bold"/>
            </a:endParaRPr>
          </a:p>
          <a:p>
            <a:pPr algn="l">
              <a:lnSpc>
                <a:spcPts val="3333"/>
              </a:lnSpc>
            </a:pPr>
            <a:endParaRPr lang="en-US" sz="2000" b="1" dirty="0">
              <a:solidFill>
                <a:schemeClr val="tx2">
                  <a:lumMod val="75000"/>
                </a:schemeClr>
              </a:solidFill>
              <a:latin typeface="Poppins" panose="00000500000000000000" pitchFamily="2" charset="0"/>
              <a:ea typeface="Canva Sans Bold"/>
              <a:cs typeface="Poppins" panose="00000500000000000000" pitchFamily="2" charset="0"/>
              <a:sym typeface="Canva Sans Bold"/>
            </a:endParaRPr>
          </a:p>
          <a:p>
            <a:pPr algn="l">
              <a:lnSpc>
                <a:spcPts val="3333"/>
              </a:lnSpc>
            </a:pPr>
            <a:endParaRPr lang="en-US" sz="2000" b="1" dirty="0">
              <a:solidFill>
                <a:schemeClr val="tx2">
                  <a:lumMod val="75000"/>
                </a:schemeClr>
              </a:solidFill>
              <a:latin typeface="Poppins" panose="00000500000000000000" pitchFamily="2" charset="0"/>
              <a:ea typeface="Canva Sans Bold"/>
              <a:cs typeface="Poppins" panose="00000500000000000000" pitchFamily="2" charset="0"/>
              <a:sym typeface="Canva Sans Bold"/>
            </a:endParaRPr>
          </a:p>
          <a:p>
            <a:pPr algn="l">
              <a:lnSpc>
                <a:spcPts val="3333"/>
              </a:lnSpc>
            </a:pPr>
            <a:endParaRPr lang="en-US" sz="2000" b="1" dirty="0">
              <a:solidFill>
                <a:srgbClr val="0A3B58"/>
              </a:solidFill>
              <a:latin typeface="Poppins" panose="00000500000000000000" pitchFamily="2" charset="0"/>
              <a:ea typeface="Canva Sans"/>
              <a:cs typeface="Poppins" panose="00000500000000000000" pitchFamily="2" charset="0"/>
              <a:sym typeface="Canva Sans Bold"/>
            </a:endParaRPr>
          </a:p>
          <a:p>
            <a:pPr algn="l">
              <a:lnSpc>
                <a:spcPts val="3333"/>
              </a:lnSpc>
            </a:pPr>
            <a:endParaRPr lang="en-US" sz="2381" dirty="0">
              <a:solidFill>
                <a:srgbClr val="0A3B58"/>
              </a:solidFill>
              <a:latin typeface="Canva Sans"/>
              <a:ea typeface="Canva Sans"/>
              <a:cs typeface="Canva Sans"/>
              <a:sym typeface="Canva Sans"/>
            </a:endParaRPr>
          </a:p>
        </p:txBody>
      </p:sp>
    </p:spTree>
    <p:extLst>
      <p:ext uri="{BB962C8B-B14F-4D97-AF65-F5344CB8AC3E}">
        <p14:creationId xmlns:p14="http://schemas.microsoft.com/office/powerpoint/2010/main" val="2031328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0B0EEFB-2237-B26A-A279-62BDC4F2B5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32584CBB-0588-0DE3-FC8B-30895AB3542B}"/>
              </a:ext>
            </a:extLst>
          </p:cNvPr>
          <p:cNvGrpSpPr/>
          <p:nvPr/>
        </p:nvGrpSpPr>
        <p:grpSpPr>
          <a:xfrm>
            <a:off x="0" y="1"/>
            <a:ext cx="18288000" cy="1104900"/>
            <a:chOff x="0" y="0"/>
            <a:chExt cx="4816593" cy="299450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DF4045AE-7424-E4A3-2F3F-D953360C110E}"/>
                </a:ext>
              </a:extLst>
            </p:cNvPr>
            <p:cNvSpPr/>
            <p:nvPr/>
          </p:nvSpPr>
          <p:spPr>
            <a:xfrm>
              <a:off x="0" y="0"/>
              <a:ext cx="4816592" cy="299450"/>
            </a:xfrm>
            <a:custGeom>
              <a:avLst/>
              <a:gdLst/>
              <a:ahLst/>
              <a:cxnLst/>
              <a:rect l="l" t="t" r="r" b="b"/>
              <a:pathLst>
                <a:path w="4816592" h="299450">
                  <a:moveTo>
                    <a:pt x="0" y="0"/>
                  </a:moveTo>
                  <a:lnTo>
                    <a:pt x="4816592" y="0"/>
                  </a:lnTo>
                  <a:lnTo>
                    <a:pt x="4816592" y="299450"/>
                  </a:lnTo>
                  <a:lnTo>
                    <a:pt x="0" y="299450"/>
                  </a:lnTo>
                  <a:close/>
                </a:path>
              </a:pathLst>
            </a:custGeom>
            <a:solidFill>
              <a:srgbClr val="0A3B58"/>
            </a:solidFill>
          </p:spPr>
          <p:txBody>
            <a:bodyPr/>
            <a:lstStyle/>
            <a:p>
              <a:endParaRPr lang="de-DE"/>
            </a:p>
          </p:txBody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46F7D8A3-4F6F-4033-CCDB-66B2BB7A5742}"/>
                </a:ext>
              </a:extLst>
            </p:cNvPr>
            <p:cNvSpPr txBox="1"/>
            <p:nvPr/>
          </p:nvSpPr>
          <p:spPr>
            <a:xfrm>
              <a:off x="0" y="-38100"/>
              <a:ext cx="4816593" cy="3375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7" name="TextBox 7">
            <a:extLst>
              <a:ext uri="{FF2B5EF4-FFF2-40B4-BE49-F238E27FC236}">
                <a16:creationId xmlns:a16="http://schemas.microsoft.com/office/drawing/2014/main" id="{8B109C69-61CD-3051-AA69-D77A1A88BE89}"/>
              </a:ext>
            </a:extLst>
          </p:cNvPr>
          <p:cNvSpPr txBox="1"/>
          <p:nvPr/>
        </p:nvSpPr>
        <p:spPr>
          <a:xfrm>
            <a:off x="454149" y="2255639"/>
            <a:ext cx="17379697" cy="8726216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659"/>
              </a:lnSpc>
            </a:pPr>
            <a:endParaRPr/>
          </a:p>
        </p:txBody>
      </p:sp>
      <p:sp>
        <p:nvSpPr>
          <p:cNvPr id="10" name="TextBox 10">
            <a:extLst>
              <a:ext uri="{FF2B5EF4-FFF2-40B4-BE49-F238E27FC236}">
                <a16:creationId xmlns:a16="http://schemas.microsoft.com/office/drawing/2014/main" id="{42D8C7E9-83E6-6C67-4558-5B549A873660}"/>
              </a:ext>
            </a:extLst>
          </p:cNvPr>
          <p:cNvSpPr txBox="1"/>
          <p:nvPr/>
        </p:nvSpPr>
        <p:spPr>
          <a:xfrm>
            <a:off x="1752597" y="135335"/>
            <a:ext cx="14782800" cy="69365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5671"/>
              </a:lnSpc>
              <a:spcBef>
                <a:spcPct val="0"/>
              </a:spcBef>
            </a:pPr>
            <a:r>
              <a:rPr lang="en-US" sz="4050" b="1" dirty="0">
                <a:solidFill>
                  <a:srgbClr val="FFFFFF"/>
                </a:solidFill>
                <a:latin typeface="Poppins Ultra-Bold"/>
                <a:ea typeface="Poppins Ultra-Bold"/>
                <a:cs typeface="Poppins Ultra-Bold"/>
                <a:sym typeface="Poppins Ultra-Bold"/>
              </a:rPr>
              <a:t>BILDER</a:t>
            </a:r>
          </a:p>
        </p:txBody>
      </p:sp>
      <p:sp>
        <p:nvSpPr>
          <p:cNvPr id="11" name="TextBox 11">
            <a:extLst>
              <a:ext uri="{FF2B5EF4-FFF2-40B4-BE49-F238E27FC236}">
                <a16:creationId xmlns:a16="http://schemas.microsoft.com/office/drawing/2014/main" id="{9A6F40CA-0644-6F36-5B25-7315B9E10866}"/>
              </a:ext>
            </a:extLst>
          </p:cNvPr>
          <p:cNvSpPr txBox="1"/>
          <p:nvPr/>
        </p:nvSpPr>
        <p:spPr>
          <a:xfrm>
            <a:off x="17259300" y="9210675"/>
            <a:ext cx="152400" cy="200025"/>
          </a:xfrm>
          <a:prstGeom prst="rect">
            <a:avLst/>
          </a:prstGeom>
        </p:spPr>
        <p:txBody>
          <a:bodyPr wrap="none" lIns="0" tIns="0" rIns="0" bIns="0" rtlCol="0" anchor="t">
            <a:spAutoFit/>
          </a:bodyPr>
          <a:lstStyle/>
          <a:p>
            <a:pPr algn="ctr">
              <a:lnSpc>
                <a:spcPts val="2800"/>
              </a:lnSpc>
              <a:spcBef>
                <a:spcPct val="0"/>
              </a:spcBef>
            </a:pPr>
            <a:r>
              <a:rPr lang="en-US" sz="20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2</a:t>
            </a:r>
          </a:p>
        </p:txBody>
      </p:sp>
      <p:sp>
        <p:nvSpPr>
          <p:cNvPr id="19" name="TextBox 8">
            <a:extLst>
              <a:ext uri="{FF2B5EF4-FFF2-40B4-BE49-F238E27FC236}">
                <a16:creationId xmlns:a16="http://schemas.microsoft.com/office/drawing/2014/main" id="{95DF1B82-1258-BD35-3486-82BD49928E82}"/>
              </a:ext>
            </a:extLst>
          </p:cNvPr>
          <p:cNvSpPr txBox="1"/>
          <p:nvPr/>
        </p:nvSpPr>
        <p:spPr>
          <a:xfrm>
            <a:off x="1600200" y="2225645"/>
            <a:ext cx="13868400" cy="589770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333"/>
              </a:lnSpc>
            </a:pP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Diese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Seite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dient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 der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Visualsierung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Ihrer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Einreichung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. </a:t>
            </a:r>
          </a:p>
          <a:p>
            <a:pPr algn="ctr">
              <a:lnSpc>
                <a:spcPts val="3333"/>
              </a:lnSpc>
            </a:pPr>
            <a:endParaRPr lang="en-US" sz="2200">
              <a:solidFill>
                <a:schemeClr val="tx2">
                  <a:lumMod val="75000"/>
                </a:schemeClr>
              </a:solidFill>
              <a:latin typeface="Poppins" panose="00000500000000000000" pitchFamily="2" charset="0"/>
              <a:ea typeface="Canva Sans Bold"/>
              <a:cs typeface="Poppins" panose="00000500000000000000" pitchFamily="2" charset="0"/>
              <a:sym typeface="Canva Sans Bold"/>
            </a:endParaRPr>
          </a:p>
          <a:p>
            <a:pPr algn="ctr">
              <a:lnSpc>
                <a:spcPts val="3333"/>
              </a:lnSpc>
            </a:pPr>
            <a:r>
              <a:rPr lang="en-US" sz="220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Lassen 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Sie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Ihrer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Kreativität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freien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 Lauf und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erstellen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 Sie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eine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möglichst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aussagekräftige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 Bilder-Collage, die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Ihre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Einreichung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zum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 Leben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erweckt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 Bold"/>
                <a:cs typeface="Poppins" panose="00000500000000000000" pitchFamily="2" charset="0"/>
                <a:sym typeface="Canva Sans Bold"/>
              </a:rPr>
              <a:t>.</a:t>
            </a:r>
          </a:p>
          <a:p>
            <a:pPr algn="ctr">
              <a:lnSpc>
                <a:spcPts val="3333"/>
              </a:lnSpc>
            </a:pPr>
            <a:endParaRPr lang="en-US" sz="2200" dirty="0">
              <a:solidFill>
                <a:schemeClr val="tx2">
                  <a:lumMod val="75000"/>
                </a:schemeClr>
              </a:solidFill>
              <a:latin typeface="Poppins" panose="00000500000000000000" pitchFamily="2" charset="0"/>
              <a:ea typeface="Canva Sans"/>
              <a:cs typeface="Poppins" panose="00000500000000000000" pitchFamily="2" charset="0"/>
              <a:sym typeface="Canva Sans Bold"/>
            </a:endParaRPr>
          </a:p>
          <a:p>
            <a:pPr algn="ctr">
              <a:lnSpc>
                <a:spcPts val="3333"/>
              </a:lnSpc>
            </a:pP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"/>
                <a:cs typeface="Poppins" panose="00000500000000000000" pitchFamily="2" charset="0"/>
                <a:sym typeface="Canva Sans Bold"/>
              </a:rPr>
              <a:t>Bitte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"/>
                <a:cs typeface="Poppins" panose="00000500000000000000" pitchFamily="2" charset="0"/>
                <a:sym typeface="Canva Sans Bold"/>
              </a:rPr>
              <a:t>integrieren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"/>
                <a:cs typeface="Poppins" panose="00000500000000000000" pitchFamily="2" charset="0"/>
                <a:sym typeface="Canva Sans Bold"/>
              </a:rPr>
              <a:t> Sie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"/>
                <a:cs typeface="Poppins" panose="00000500000000000000" pitchFamily="2" charset="0"/>
                <a:sym typeface="Canva Sans Bold"/>
              </a:rPr>
              <a:t>auch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"/>
                <a:cs typeface="Poppins" panose="00000500000000000000" pitchFamily="2" charset="0"/>
                <a:sym typeface="Canva Sans Bold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"/>
                <a:cs typeface="Poppins" panose="00000500000000000000" pitchFamily="2" charset="0"/>
                <a:sym typeface="Canva Sans Bold"/>
              </a:rPr>
              <a:t>Ihr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"/>
                <a:cs typeface="Poppins" panose="00000500000000000000" pitchFamily="2" charset="0"/>
                <a:sym typeface="Canva Sans Bold"/>
              </a:rPr>
              <a:t> Firmen-Logo.</a:t>
            </a:r>
          </a:p>
          <a:p>
            <a:pPr algn="ctr">
              <a:lnSpc>
                <a:spcPts val="3333"/>
              </a:lnSpc>
            </a:pPr>
            <a:endParaRPr lang="en-US" sz="2200" dirty="0">
              <a:solidFill>
                <a:schemeClr val="tx2">
                  <a:lumMod val="75000"/>
                </a:schemeClr>
              </a:solidFill>
              <a:latin typeface="Poppins" panose="00000500000000000000" pitchFamily="2" charset="0"/>
              <a:ea typeface="Canva Sans"/>
              <a:cs typeface="Poppins" panose="00000500000000000000" pitchFamily="2" charset="0"/>
              <a:sym typeface="Canva Sans Bold"/>
            </a:endParaRPr>
          </a:p>
          <a:p>
            <a:pPr algn="ctr">
              <a:lnSpc>
                <a:spcPts val="3333"/>
              </a:lnSpc>
            </a:pP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"/>
                <a:cs typeface="Poppins" panose="00000500000000000000" pitchFamily="2" charset="0"/>
                <a:sym typeface="Canva Sans Bold"/>
              </a:rPr>
              <a:t>Sollte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"/>
                <a:cs typeface="Poppins" panose="00000500000000000000" pitchFamily="2" charset="0"/>
                <a:sym typeface="Canva Sans Bold"/>
              </a:rPr>
              <a:t> die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"/>
                <a:cs typeface="Poppins" panose="00000500000000000000" pitchFamily="2" charset="0"/>
                <a:sym typeface="Canva Sans Bold"/>
              </a:rPr>
              <a:t>Einreichung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"/>
                <a:cs typeface="Poppins" panose="00000500000000000000" pitchFamily="2" charset="0"/>
                <a:sym typeface="Canva Sans Bold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"/>
                <a:cs typeface="Poppins" panose="00000500000000000000" pitchFamily="2" charset="0"/>
                <a:sym typeface="Canva Sans Bold"/>
              </a:rPr>
              <a:t>nominiert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"/>
                <a:cs typeface="Poppins" panose="00000500000000000000" pitchFamily="2" charset="0"/>
                <a:sym typeface="Canva Sans Bold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"/>
                <a:cs typeface="Poppins" panose="00000500000000000000" pitchFamily="2" charset="0"/>
                <a:sym typeface="Canva Sans Bold"/>
              </a:rPr>
              <a:t>werden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"/>
                <a:cs typeface="Poppins" panose="00000500000000000000" pitchFamily="2" charset="0"/>
                <a:sym typeface="Canva Sans Bold"/>
              </a:rPr>
              <a:t>,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"/>
                <a:cs typeface="Poppins" panose="00000500000000000000" pitchFamily="2" charset="0"/>
                <a:sym typeface="Canva Sans Bold"/>
              </a:rPr>
              <a:t>wird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"/>
                <a:cs typeface="Poppins" panose="00000500000000000000" pitchFamily="2" charset="0"/>
                <a:sym typeface="Canva Sans Bold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"/>
                <a:cs typeface="Poppins" panose="00000500000000000000" pitchFamily="2" charset="0"/>
                <a:sym typeface="Canva Sans Bold"/>
              </a:rPr>
              <a:t>diese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"/>
                <a:cs typeface="Poppins" panose="00000500000000000000" pitchFamily="2" charset="0"/>
                <a:sym typeface="Canva Sans Bold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"/>
                <a:cs typeface="Poppins" panose="00000500000000000000" pitchFamily="2" charset="0"/>
                <a:sym typeface="Canva Sans Bold"/>
              </a:rPr>
              <a:t>Seite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"/>
                <a:cs typeface="Poppins" panose="00000500000000000000" pitchFamily="2" charset="0"/>
                <a:sym typeface="Canva Sans Bold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"/>
                <a:cs typeface="Poppins" panose="00000500000000000000" pitchFamily="2" charset="0"/>
                <a:sym typeface="Canva Sans Bold"/>
              </a:rPr>
              <a:t>während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"/>
                <a:cs typeface="Poppins" panose="00000500000000000000" pitchFamily="2" charset="0"/>
                <a:sym typeface="Canva Sans Bold"/>
              </a:rPr>
              <a:t> der Award-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"/>
                <a:cs typeface="Poppins" panose="00000500000000000000" pitchFamily="2" charset="0"/>
                <a:sym typeface="Canva Sans Bold"/>
              </a:rPr>
              <a:t>Verleihung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"/>
                <a:cs typeface="Poppins" panose="00000500000000000000" pitchFamily="2" charset="0"/>
                <a:sym typeface="Canva Sans Bold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"/>
                <a:cs typeface="Poppins" panose="00000500000000000000" pitchFamily="2" charset="0"/>
                <a:sym typeface="Canva Sans Bold"/>
              </a:rPr>
              <a:t>präsentiert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ea typeface="Canva Sans"/>
                <a:cs typeface="Poppins" panose="00000500000000000000" pitchFamily="2" charset="0"/>
                <a:sym typeface="Canva Sans Bold"/>
              </a:rPr>
              <a:t>.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Poppins" panose="00000500000000000000" pitchFamily="2" charset="0"/>
              <a:ea typeface="Canva Sans"/>
              <a:cs typeface="Poppins" panose="00000500000000000000" pitchFamily="2" charset="0"/>
              <a:sym typeface="Canva Sans"/>
            </a:endParaRPr>
          </a:p>
          <a:p>
            <a:pPr marL="342900" indent="-342900" algn="l">
              <a:lnSpc>
                <a:spcPts val="3333"/>
              </a:lnSpc>
              <a:buFontTx/>
              <a:buChar char="-"/>
            </a:pPr>
            <a:endParaRPr lang="en-US" sz="2000" b="1" dirty="0">
              <a:solidFill>
                <a:schemeClr val="tx2">
                  <a:lumMod val="75000"/>
                </a:schemeClr>
              </a:solidFill>
              <a:latin typeface="Poppins" panose="00000500000000000000" pitchFamily="2" charset="0"/>
              <a:ea typeface="Canva Sans Bold"/>
              <a:cs typeface="Poppins" panose="00000500000000000000" pitchFamily="2" charset="0"/>
              <a:sym typeface="Canva Sans Bold"/>
            </a:endParaRPr>
          </a:p>
          <a:p>
            <a:pPr algn="l">
              <a:lnSpc>
                <a:spcPts val="3333"/>
              </a:lnSpc>
            </a:pPr>
            <a:endParaRPr lang="en-US" sz="2000" b="1" dirty="0">
              <a:solidFill>
                <a:schemeClr val="tx2">
                  <a:lumMod val="75000"/>
                </a:schemeClr>
              </a:solidFill>
              <a:latin typeface="Poppins" panose="00000500000000000000" pitchFamily="2" charset="0"/>
              <a:ea typeface="Canva Sans Bold"/>
              <a:cs typeface="Poppins" panose="00000500000000000000" pitchFamily="2" charset="0"/>
              <a:sym typeface="Canva Sans Bold"/>
            </a:endParaRPr>
          </a:p>
          <a:p>
            <a:pPr algn="l">
              <a:lnSpc>
                <a:spcPts val="3333"/>
              </a:lnSpc>
            </a:pPr>
            <a:endParaRPr lang="en-US" sz="2000" b="1" dirty="0">
              <a:solidFill>
                <a:schemeClr val="tx2">
                  <a:lumMod val="75000"/>
                </a:schemeClr>
              </a:solidFill>
              <a:latin typeface="Poppins" panose="00000500000000000000" pitchFamily="2" charset="0"/>
              <a:ea typeface="Canva Sans Bold"/>
              <a:cs typeface="Poppins" panose="00000500000000000000" pitchFamily="2" charset="0"/>
              <a:sym typeface="Canva Sans Bold"/>
            </a:endParaRPr>
          </a:p>
          <a:p>
            <a:pPr algn="l">
              <a:lnSpc>
                <a:spcPts val="3333"/>
              </a:lnSpc>
            </a:pPr>
            <a:endParaRPr lang="en-US" sz="2000" b="1" dirty="0">
              <a:solidFill>
                <a:srgbClr val="0A3B58"/>
              </a:solidFill>
              <a:latin typeface="Poppins" panose="00000500000000000000" pitchFamily="2" charset="0"/>
              <a:ea typeface="Canva Sans"/>
              <a:cs typeface="Poppins" panose="00000500000000000000" pitchFamily="2" charset="0"/>
              <a:sym typeface="Canva Sans Bold"/>
            </a:endParaRPr>
          </a:p>
          <a:p>
            <a:pPr algn="l">
              <a:lnSpc>
                <a:spcPts val="3333"/>
              </a:lnSpc>
            </a:pPr>
            <a:endParaRPr lang="en-US" sz="2381" dirty="0">
              <a:solidFill>
                <a:srgbClr val="0A3B58"/>
              </a:solidFill>
              <a:latin typeface="Canva Sans"/>
              <a:ea typeface="Canva Sans"/>
              <a:cs typeface="Canva Sans"/>
              <a:sym typeface="Canva Sans"/>
            </a:endParaRPr>
          </a:p>
        </p:txBody>
      </p:sp>
    </p:spTree>
    <p:extLst>
      <p:ext uri="{BB962C8B-B14F-4D97-AF65-F5344CB8AC3E}">
        <p14:creationId xmlns:p14="http://schemas.microsoft.com/office/powerpoint/2010/main" val="695407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239</Words>
  <Application>Microsoft Office PowerPoint</Application>
  <PresentationFormat>Benutzerdefiniert</PresentationFormat>
  <Paragraphs>65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1" baseType="lpstr">
      <vt:lpstr>Courier New</vt:lpstr>
      <vt:lpstr>Calibri</vt:lpstr>
      <vt:lpstr>Arial</vt:lpstr>
      <vt:lpstr>Poppins Ultra-Bold</vt:lpstr>
      <vt:lpstr>Canva Sans</vt:lpstr>
      <vt:lpstr>Poppins</vt:lpstr>
      <vt:lpstr>Office Theme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LICENSING AWARDS 2025</dc:title>
  <dc:creator>ThinkPad</dc:creator>
  <cp:lastModifiedBy>Petra Strobl</cp:lastModifiedBy>
  <cp:revision>4</cp:revision>
  <dcterms:created xsi:type="dcterms:W3CDTF">2006-08-16T00:00:00Z</dcterms:created>
  <dcterms:modified xsi:type="dcterms:W3CDTF">2025-09-03T14:19:51Z</dcterms:modified>
  <dc:identifier>DAGxdDVsx7A</dc:identifier>
</cp:coreProperties>
</file>